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65" r:id="rId4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4" d="100"/>
          <a:sy n="84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1303DBFF-AB05-C14B-8770-8FB38A96B51E}"/>
    <pc:docChg chg="custSel modSld">
      <pc:chgData name="Carly Pinter" userId="49f74432-c78d-4ea5-96a1-2c026eff85ac" providerId="ADAL" clId="{1303DBFF-AB05-C14B-8770-8FB38A96B51E}" dt="2024-01-10T21:14:05.810" v="1"/>
      <pc:docMkLst>
        <pc:docMk/>
      </pc:docMkLst>
      <pc:sldChg chg="addSp delSp modSp mod">
        <pc:chgData name="Carly Pinter" userId="49f74432-c78d-4ea5-96a1-2c026eff85ac" providerId="ADAL" clId="{1303DBFF-AB05-C14B-8770-8FB38A96B51E}" dt="2024-01-10T21:14:05.810" v="1"/>
        <pc:sldMkLst>
          <pc:docMk/>
          <pc:sldMk cId="1604393355" sldId="265"/>
        </pc:sldMkLst>
        <pc:picChg chg="add mod">
          <ac:chgData name="Carly Pinter" userId="49f74432-c78d-4ea5-96a1-2c026eff85ac" providerId="ADAL" clId="{1303DBFF-AB05-C14B-8770-8FB38A96B51E}" dt="2024-01-10T21:14:05.810" v="1"/>
          <ac:picMkLst>
            <pc:docMk/>
            <pc:sldMk cId="1604393355" sldId="265"/>
            <ac:picMk id="7" creationId="{5C809008-6BC4-C406-7B67-3756FADC7926}"/>
          </ac:picMkLst>
        </pc:picChg>
        <pc:picChg chg="del">
          <ac:chgData name="Carly Pinter" userId="49f74432-c78d-4ea5-96a1-2c026eff85ac" providerId="ADAL" clId="{1303DBFF-AB05-C14B-8770-8FB38A96B51E}" dt="2024-01-10T21:14:05.262" v="0" actId="478"/>
          <ac:picMkLst>
            <pc:docMk/>
            <pc:sldMk cId="1604393355" sldId="265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123935-4DA1-BAFB-B9A0-E6817401406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FD525C97-59FF-FE59-CA22-E5584499FC8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70795" y="8697418"/>
              <a:ext cx="4590289" cy="1212529"/>
            </a:xfrm>
            <a:prstGeom prst="rect">
              <a:avLst/>
            </a:prstGeom>
            <a:effectLst>
              <a:outerShdw blurRad="152400" dist="25400" dir="5400000" algn="ctr" rotWithShape="0">
                <a:srgbClr val="000000">
                  <a:alpha val="60000"/>
                </a:srgb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BC7BAA2-35E1-CD90-2A85-3E4C511845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809008-6BC4-C406-7B67-3756FADC792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4008D4-48F8-497A-AB5B-B3C010D83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5</cp:revision>
  <dcterms:created xsi:type="dcterms:W3CDTF">2022-12-09T19:03:41Z</dcterms:created>
  <dcterms:modified xsi:type="dcterms:W3CDTF">2024-01-10T21:14:06Z</dcterms:modified>
</cp:coreProperties>
</file>